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2" r:id="rId8"/>
    <p:sldId id="261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idact Gothic" panose="020B0604020202020204" charset="0"/>
      <p:regular r:id="rId14"/>
    </p:embeddedFont>
    <p:embeddedFont>
      <p:font typeface="Jura Medium" panose="020B0604020202020204" charset="0"/>
      <p:regular r:id="rId15"/>
    </p:embeddedFont>
    <p:embeddedFont>
      <p:font typeface="Jura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36196">
            <a:off x="6190766" y="-2861850"/>
            <a:ext cx="17035324" cy="11072961"/>
          </a:xfrm>
          <a:custGeom>
            <a:avLst/>
            <a:gdLst/>
            <a:ahLst/>
            <a:cxn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876069" y="9248775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77727" y="2226798"/>
            <a:ext cx="5120602" cy="5120602"/>
          </a:xfrm>
          <a:custGeom>
            <a:avLst/>
            <a:gdLst/>
            <a:ahLst/>
            <a:cxnLst/>
            <a:rect l="l" t="t" r="r" b="b"/>
            <a:pathLst>
              <a:path w="5120602" h="5120602">
                <a:moveTo>
                  <a:pt x="0" y="0"/>
                </a:moveTo>
                <a:lnTo>
                  <a:pt x="5120601" y="0"/>
                </a:lnTo>
                <a:lnTo>
                  <a:pt x="5120601" y="5120601"/>
                </a:lnTo>
                <a:lnTo>
                  <a:pt x="0" y="5120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53888" y="2603314"/>
            <a:ext cx="10617331" cy="48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«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Спортивная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жизнь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УО «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Гродненский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государственный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политехнический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</a:t>
            </a:r>
            <a:r>
              <a:rPr lang="en-US" sz="6800" b="1" dirty="0" err="1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колледж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»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7966" y="874681"/>
            <a:ext cx="5090006" cy="41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9"/>
              </a:lnSpc>
            </a:pPr>
            <a:r>
              <a:rPr lang="en-US" sz="344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Разработка web-ресурса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4532" y="1523434"/>
            <a:ext cx="1579743" cy="41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9"/>
              </a:lnSpc>
            </a:pPr>
            <a:r>
              <a:rPr lang="en-US" sz="344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на тему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1946" y="8159880"/>
            <a:ext cx="5162940" cy="35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3"/>
              </a:lnSpc>
            </a:pPr>
            <a:r>
              <a:rPr lang="en-US" sz="284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Разработала Тюпакова Ксения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81734" y="8589457"/>
            <a:ext cx="5423364" cy="35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3"/>
              </a:lnSpc>
            </a:pPr>
            <a:r>
              <a:rPr lang="en-US" sz="284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Учащаяся 3 курса, группы ПЗТ-40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4149414"/>
            <a:ext cx="742282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516319" y="2142848"/>
            <a:ext cx="6454531" cy="6669682"/>
          </a:xfrm>
          <a:custGeom>
            <a:avLst/>
            <a:gdLst/>
            <a:ahLst/>
            <a:cxnLst/>
            <a:rect l="l" t="t" r="r" b="b"/>
            <a:pathLst>
              <a:path w="6454531" h="6669682">
                <a:moveTo>
                  <a:pt x="0" y="0"/>
                </a:moveTo>
                <a:lnTo>
                  <a:pt x="6454531" y="0"/>
                </a:lnTo>
                <a:lnTo>
                  <a:pt x="6454531" y="6669682"/>
                </a:lnTo>
                <a:lnTo>
                  <a:pt x="0" y="6669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19125"/>
            <a:ext cx="7623603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dirty="0" err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Меня</a:t>
            </a:r>
            <a:r>
              <a:rPr lang="en-US" sz="5300" dirty="0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зовут</a:t>
            </a:r>
            <a:r>
              <a:rPr lang="en-US" sz="5300" dirty="0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 </a:t>
            </a:r>
            <a:r>
              <a:rPr lang="en-US" sz="5300" dirty="0" err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Ксюша</a:t>
            </a:r>
            <a:endParaRPr lang="en-US" sz="5300" dirty="0">
              <a:solidFill>
                <a:srgbClr val="000000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687202"/>
            <a:ext cx="8281130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Родилась и живу в городе Гродно. Мне 18 лет и с 2022 года я учусь в Гродненском государственном политехническом колледже, по специальности техник-программист.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13579"/>
            <a:ext cx="9201007" cy="446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Идея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сделать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познавательный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сайт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связанный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со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спортивной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жизнью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колледжа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появилась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сразу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же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но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на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данный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момент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, я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жалею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о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своем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выборе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</a:p>
          <a:p>
            <a:pPr algn="l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Желание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делится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с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миром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своим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творчеством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и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навыками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у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каждого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программиста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должно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стремиться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всё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выше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неся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в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общество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всё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больше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и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больше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новых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идей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поэтому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я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разработала</a:t>
            </a:r>
            <a:r>
              <a:rPr lang="en-US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сайт</a:t>
            </a:r>
            <a:r>
              <a:rPr lang="ru-RU" sz="3000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, который представлю чуть позже</a:t>
            </a:r>
            <a:endParaRPr lang="en-US" sz="3000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668064"/>
            <a:ext cx="7623603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dirty="0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О </a:t>
            </a:r>
            <a:r>
              <a:rPr lang="en-US" sz="5300" dirty="0" err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проекте</a:t>
            </a:r>
            <a:endParaRPr lang="en-US" sz="5300" dirty="0">
              <a:solidFill>
                <a:srgbClr val="000000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CD8AE9D-8249-4097-BDD2-73F4E936CEA9}"/>
              </a:ext>
            </a:extLst>
          </p:cNvPr>
          <p:cNvSpPr txBox="1"/>
          <p:nvPr/>
        </p:nvSpPr>
        <p:spPr>
          <a:xfrm>
            <a:off x="1295400" y="419100"/>
            <a:ext cx="15392399" cy="92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ru-RU" sz="6400" b="1" dirty="0">
                <a:latin typeface="Jura Medium"/>
                <a:ea typeface="Jura Medium"/>
                <a:cs typeface="Jura Medium"/>
                <a:sym typeface="Jura Medium"/>
              </a:rPr>
              <a:t>Диаграмма вариантов использования</a:t>
            </a:r>
            <a:endParaRPr lang="en-US" sz="6400" b="1" dirty="0"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7723A28-7DB3-4F29-8E78-F8262C07A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42" y="1341147"/>
            <a:ext cx="14831357" cy="87553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7" y="-456404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1" y="0"/>
                </a:lnTo>
                <a:lnTo>
                  <a:pt x="18609951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68970">
            <a:off x="6466931" y="5838019"/>
            <a:ext cx="14151146" cy="9198245"/>
          </a:xfrm>
          <a:custGeom>
            <a:avLst/>
            <a:gdLst/>
            <a:ahLst/>
            <a:cxnLst/>
            <a:rect l="l" t="t" r="r" b="b"/>
            <a:pathLst>
              <a:path w="14151146" h="9198245">
                <a:moveTo>
                  <a:pt x="0" y="0"/>
                </a:moveTo>
                <a:lnTo>
                  <a:pt x="14151146" y="0"/>
                </a:lnTo>
                <a:lnTo>
                  <a:pt x="14151146" y="9198244"/>
                </a:lnTo>
                <a:lnTo>
                  <a:pt x="0" y="919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00696" y="-4621"/>
            <a:ext cx="7086602" cy="92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ru-RU" sz="6400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Структура сайта</a:t>
            </a:r>
            <a:endParaRPr lang="en-US" sz="6400" b="1" dirty="0">
              <a:solidFill>
                <a:srgbClr val="FFFFFF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320338-BE96-4268-9540-EFD91186A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7" y="1104900"/>
            <a:ext cx="96012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0" y="342900"/>
            <a:ext cx="13106400" cy="92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ru-RU" sz="6399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Диаграмма последовательности</a:t>
            </a:r>
            <a:endParaRPr lang="en-US" sz="6399" b="1" dirty="0">
              <a:solidFill>
                <a:srgbClr val="FFFFFF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A473FD-9AA0-4078-A455-BBF539D72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85900"/>
            <a:ext cx="144588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00600" y="342900"/>
            <a:ext cx="8686800" cy="92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ru-RU" sz="6399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Диаграмма объектов</a:t>
            </a:r>
            <a:endParaRPr lang="en-US" sz="6399" b="1" dirty="0">
              <a:solidFill>
                <a:srgbClr val="FFFFFF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E80E34-B142-4A18-A3B0-EF6A89A64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29" y="1485900"/>
            <a:ext cx="16027141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0500" y="229154"/>
            <a:ext cx="10287000" cy="92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ru-RU" sz="6399" b="1" dirty="0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Диаграмма деятельности</a:t>
            </a:r>
            <a:endParaRPr lang="en-US" sz="6399" b="1" dirty="0">
              <a:solidFill>
                <a:srgbClr val="000000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5D48FA-2B25-4ED6-8F2F-E7F81B860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" y="1559052"/>
            <a:ext cx="18280224" cy="71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0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8390">
            <a:off x="6096563" y="-4522508"/>
            <a:ext cx="13915409" cy="9045016"/>
          </a:xfrm>
          <a:custGeom>
            <a:avLst/>
            <a:gdLst/>
            <a:ahLst/>
            <a:cxnLst/>
            <a:rect l="l" t="t" r="r" b="b"/>
            <a:pathLst>
              <a:path w="13915409" h="9045016">
                <a:moveTo>
                  <a:pt x="0" y="0"/>
                </a:moveTo>
                <a:lnTo>
                  <a:pt x="13915408" y="0"/>
                </a:lnTo>
                <a:lnTo>
                  <a:pt x="13915408" y="9045016"/>
                </a:lnTo>
                <a:lnTo>
                  <a:pt x="0" y="9045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5085" y="3042826"/>
            <a:ext cx="7510606" cy="5632954"/>
          </a:xfrm>
          <a:custGeom>
            <a:avLst/>
            <a:gdLst/>
            <a:ahLst/>
            <a:cxnLst/>
            <a:rect l="l" t="t" r="r" b="b"/>
            <a:pathLst>
              <a:path w="7510606" h="5632954">
                <a:moveTo>
                  <a:pt x="0" y="0"/>
                </a:moveTo>
                <a:lnTo>
                  <a:pt x="7510606" y="0"/>
                </a:lnTo>
                <a:lnTo>
                  <a:pt x="7510606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1461"/>
            <a:ext cx="1623060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Спасибо за просмотр презентации и интерес к моей работе, переходим к проекту!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140</Words>
  <Application>Microsoft Office PowerPoint</Application>
  <PresentationFormat>Произвольный</PresentationFormat>
  <Paragraphs>16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Jura Semi-Bold</vt:lpstr>
      <vt:lpstr>Jura Medium</vt:lpstr>
      <vt:lpstr>Calibri</vt:lpstr>
      <vt:lpstr>Didact Gothic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Добавьте небольшое описание</dc:title>
  <cp:lastModifiedBy>ksuuu .</cp:lastModifiedBy>
  <cp:revision>8</cp:revision>
  <dcterms:created xsi:type="dcterms:W3CDTF">2006-08-16T00:00:00Z</dcterms:created>
  <dcterms:modified xsi:type="dcterms:W3CDTF">2024-12-03T15:26:11Z</dcterms:modified>
  <dc:identifier>DAGI9w5PQM8</dc:identifier>
</cp:coreProperties>
</file>